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JÁ VAI VOLTAR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JÁ VAI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vida aqui neste mundo </a:t>
            </a:r>
          </a:p>
          <a:p>
            <a:r>
              <a:rPr lang="pt-BR" dirty="0"/>
              <a:t>Tem muita tristeza e dor. </a:t>
            </a:r>
          </a:p>
          <a:p>
            <a:r>
              <a:rPr lang="pt-BR" dirty="0"/>
              <a:t>Mas Cristo nos deu a </a:t>
            </a:r>
          </a:p>
          <a:p>
            <a:r>
              <a:rPr lang="pt-BR" dirty="0"/>
              <a:t>promessa preciosa </a:t>
            </a:r>
          </a:p>
          <a:p>
            <a:r>
              <a:rPr lang="pt-BR" dirty="0"/>
              <a:t>De um dia Seus filhos buscar.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JÁ VAI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A739FB-C3E6-47AC-BE85-DEBFE5562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Jesus já vai voltar, </a:t>
            </a:r>
          </a:p>
          <a:p>
            <a:r>
              <a:rPr lang="pt-BR" sz="4000" dirty="0"/>
              <a:t>Em glória Ele vem </a:t>
            </a:r>
            <a:r>
              <a:rPr lang="pt-BR" sz="4000" dirty="0" err="1"/>
              <a:t>p’ra</a:t>
            </a:r>
            <a:r>
              <a:rPr lang="pt-BR" sz="4000" dirty="0"/>
              <a:t> reinar. </a:t>
            </a:r>
          </a:p>
          <a:p>
            <a:r>
              <a:rPr lang="pt-BR" sz="4000" dirty="0"/>
              <a:t>Amigo, não perca mais tempo; </a:t>
            </a:r>
          </a:p>
          <a:p>
            <a:r>
              <a:rPr lang="pt-BR" sz="4000" dirty="0"/>
              <a:t>Escute os passos </a:t>
            </a:r>
          </a:p>
          <a:p>
            <a:r>
              <a:rPr lang="pt-BR" sz="4000" dirty="0"/>
              <a:t>De um Deus que Se aproxima.</a:t>
            </a:r>
          </a:p>
        </p:txBody>
      </p:sp>
    </p:spTree>
    <p:extLst>
      <p:ext uri="{BB962C8B-B14F-4D97-AF65-F5344CB8AC3E}">
        <p14:creationId xmlns:p14="http://schemas.microsoft.com/office/powerpoint/2010/main" val="259292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JÁ VAI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o caminho seguro</a:t>
            </a:r>
          </a:p>
          <a:p>
            <a:r>
              <a:rPr lang="pt-BR" dirty="0"/>
              <a:t>Que pode levar-nos ao Céu. </a:t>
            </a:r>
          </a:p>
          <a:p>
            <a:r>
              <a:rPr lang="pt-BR" dirty="0"/>
              <a:t>Por isso, devemos </a:t>
            </a:r>
          </a:p>
          <a:p>
            <a:r>
              <a:rPr lang="pt-BR" dirty="0"/>
              <a:t>seguir os Seus passos </a:t>
            </a:r>
          </a:p>
          <a:p>
            <a:r>
              <a:rPr lang="pt-BR" dirty="0"/>
              <a:t>Até a vitória final. </a:t>
            </a:r>
          </a:p>
        </p:txBody>
      </p:sp>
    </p:spTree>
    <p:extLst>
      <p:ext uri="{BB962C8B-B14F-4D97-AF65-F5344CB8AC3E}">
        <p14:creationId xmlns:p14="http://schemas.microsoft.com/office/powerpoint/2010/main" val="127339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JÁ VAI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A739FB-C3E6-47AC-BE85-DEBFE5562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 já vai voltar, </a:t>
            </a:r>
          </a:p>
          <a:p>
            <a:r>
              <a:rPr lang="pt-BR" dirty="0"/>
              <a:t>Em glória Ele vem </a:t>
            </a:r>
            <a:r>
              <a:rPr lang="pt-BR" dirty="0" err="1"/>
              <a:t>p’ra</a:t>
            </a:r>
            <a:r>
              <a:rPr lang="pt-BR" dirty="0"/>
              <a:t> reinar. </a:t>
            </a:r>
          </a:p>
          <a:p>
            <a:r>
              <a:rPr lang="pt-BR" dirty="0"/>
              <a:t>Amigo, não perca mais tempo; </a:t>
            </a:r>
          </a:p>
          <a:p>
            <a:r>
              <a:rPr lang="pt-BR" dirty="0"/>
              <a:t>Escute os passos </a:t>
            </a:r>
          </a:p>
          <a:p>
            <a:r>
              <a:rPr lang="pt-BR" dirty="0"/>
              <a:t>De um Deus que Se aproxima.</a:t>
            </a:r>
          </a:p>
        </p:txBody>
      </p:sp>
    </p:spTree>
    <p:extLst>
      <p:ext uri="{BB962C8B-B14F-4D97-AF65-F5344CB8AC3E}">
        <p14:creationId xmlns:p14="http://schemas.microsoft.com/office/powerpoint/2010/main" val="374996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132</Words>
  <Application>Microsoft Office PowerPoint</Application>
  <PresentationFormat>Apresentação na tela (16:9)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JÁ VAI VOLTAR</vt:lpstr>
      <vt:lpstr>JESUS JÁ VAI VOLTAR</vt:lpstr>
      <vt:lpstr>JESUS JÁ VAI VOLTAR</vt:lpstr>
      <vt:lpstr>JESUS JÁ VAI VOLTAR</vt:lpstr>
      <vt:lpstr>JESUS JÁ VAI VOLTAR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2019-06-12T23:15:50Z</dcterms:modified>
</cp:coreProperties>
</file>